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65" r:id="rId5"/>
    <p:sldId id="269" r:id="rId6"/>
    <p:sldId id="266" r:id="rId7"/>
    <p:sldId id="267" r:id="rId8"/>
    <p:sldId id="270" r:id="rId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349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074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22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608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5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749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7238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369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607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7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5693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239B-4AFB-41DC-9368-ACF57196A9F8}" type="datetimeFigureOut">
              <a:rPr lang="lt-LT" smtClean="0"/>
              <a:t>2019-05-16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55EDB-02AD-4FAC-AC7A-176BB0DF183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340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418455" y="393860"/>
            <a:ext cx="11453248" cy="106289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Growing plants in Lithuanian school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884" y="5097306"/>
            <a:ext cx="2446116" cy="17606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0C7471-5F05-7148-9F26-5E9E2B49FACA}"/>
              </a:ext>
            </a:extLst>
          </p:cNvPr>
          <p:cNvSpPr/>
          <p:nvPr/>
        </p:nvSpPr>
        <p:spPr>
          <a:xfrm>
            <a:off x="418455" y="1536174"/>
            <a:ext cx="114532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Working on the project </a:t>
            </a:r>
          </a:p>
          <a:p>
            <a:r>
              <a:rPr lang="en-US" sz="6000" dirty="0"/>
              <a:t>"Be the change... you want to be!", "</a:t>
            </a:r>
            <a:r>
              <a:rPr lang="en-US" sz="6000" dirty="0" err="1"/>
              <a:t>Minija</a:t>
            </a:r>
            <a:r>
              <a:rPr lang="en-US" sz="6000" dirty="0"/>
              <a:t>" </a:t>
            </a:r>
            <a:r>
              <a:rPr lang="en-US" sz="6000" dirty="0" err="1"/>
              <a:t>progymnasium</a:t>
            </a:r>
            <a:r>
              <a:rPr lang="en-US" sz="6000" dirty="0"/>
              <a:t> students grow plants, take care about them </a:t>
            </a:r>
            <a:r>
              <a:rPr lang="en-US" sz="6000"/>
              <a:t>and rejoice.</a:t>
            </a:r>
            <a:endParaRPr lang="en-US" sz="600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29774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464752" y="250222"/>
            <a:ext cx="11453248" cy="146899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Botanists will grow plants such as </a:t>
            </a:r>
            <a:br>
              <a:rPr lang="en-US" dirty="0"/>
            </a:br>
            <a:r>
              <a:rPr lang="en-US" dirty="0"/>
              <a:t>parsleys, dills, basils, beans</a:t>
            </a:r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8BF1-0051-8347-ACE5-132419A4D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58690" r="16910"/>
          <a:stretch/>
        </p:blipFill>
        <p:spPr>
          <a:xfrm>
            <a:off x="1601000" y="1729465"/>
            <a:ext cx="6481791" cy="2026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3E596-FDD7-814E-ABBE-63266290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" y="1713310"/>
            <a:ext cx="1533125" cy="2042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5B5F8-34FE-9D4C-BF5B-650E89859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08">
            <a:off x="1635142" y="4082585"/>
            <a:ext cx="1823254" cy="2431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9D45A-C854-FF4B-9639-37EBA34CF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7"/>
          <a:stretch/>
        </p:blipFill>
        <p:spPr>
          <a:xfrm>
            <a:off x="8362000" y="1584286"/>
            <a:ext cx="3556000" cy="3994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9D273-DF4C-5A42-8E7C-AAF81B0E8A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8" b="21439"/>
          <a:stretch/>
        </p:blipFill>
        <p:spPr>
          <a:xfrm rot="602880">
            <a:off x="5389710" y="3621703"/>
            <a:ext cx="2261312" cy="27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9376" y="186188"/>
            <a:ext cx="11453248" cy="10628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Children put soil in pots</a:t>
            </a:r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100FE-0423-7448-929A-BD2F4494A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633">
            <a:off x="8635224" y="1358030"/>
            <a:ext cx="3054238" cy="4072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3AC3F-8CDE-9C49-AF55-F8225F42BD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5"/>
          <a:stretch/>
        </p:blipFill>
        <p:spPr>
          <a:xfrm>
            <a:off x="5328772" y="1627608"/>
            <a:ext cx="2956387" cy="3061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7431F6-C8E1-734F-80C3-F1AC09489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942">
            <a:off x="470704" y="1249085"/>
            <a:ext cx="4082005" cy="3061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BDDB5-C6C6-9046-9F7C-7F834F2170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2"/>
          <a:stretch/>
        </p:blipFill>
        <p:spPr>
          <a:xfrm>
            <a:off x="3570446" y="3699641"/>
            <a:ext cx="2739230" cy="2972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72B87-5A41-DF44-AFBA-791A51C90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7" y="4022430"/>
            <a:ext cx="2026584" cy="2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9376" y="232487"/>
            <a:ext cx="11453248" cy="10628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Put seeds in the soil…</a:t>
            </a:r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16275-5CC4-BD42-A9F2-FAFE28964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069">
            <a:off x="359690" y="1259512"/>
            <a:ext cx="2346390" cy="3128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5A36A1-EAAC-4847-B9D8-D40BDE44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85" y="1295384"/>
            <a:ext cx="3556000" cy="4800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505FA5-A923-6540-AB32-5EE863D0B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0" y="1295384"/>
            <a:ext cx="2453789" cy="3312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8492D3-AA8A-1743-A22C-1F54F7059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09" y="4141436"/>
            <a:ext cx="3309145" cy="24840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4C9C4B-A334-E745-987E-66B35D676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4" y="3865944"/>
            <a:ext cx="3593258" cy="2697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75410A-4629-3143-B966-327E29EDB4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 r="20392"/>
          <a:stretch/>
        </p:blipFill>
        <p:spPr>
          <a:xfrm rot="540034">
            <a:off x="9870072" y="1465645"/>
            <a:ext cx="1859959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3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9376" y="232487"/>
            <a:ext cx="11453248" cy="10628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… and water them</a:t>
            </a:r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73637-CE48-004E-BCC0-AA2AD79E3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69" y="1448545"/>
            <a:ext cx="2787185" cy="3716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8E4F44-F248-174A-B141-5A37001E9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37" y="1467003"/>
            <a:ext cx="3209126" cy="4278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98621-8D0B-0049-ABE5-A1DBF311C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182">
            <a:off x="572706" y="1709809"/>
            <a:ext cx="3686778" cy="49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7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9376" y="186187"/>
            <a:ext cx="11453248" cy="10628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Leave plants on </a:t>
            </a:r>
            <a:r>
              <a:rPr lang="en-US"/>
              <a:t>the windowsill</a:t>
            </a:r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E7347-9AFD-6A47-9D55-EC15B4FF6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1122744"/>
            <a:ext cx="4899949" cy="3674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C5FFF-384C-464F-831B-AD2D9D492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89">
            <a:off x="4088455" y="3530182"/>
            <a:ext cx="4015089" cy="301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70F73-5D09-164A-A063-1F1C46E0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4" y="1122744"/>
            <a:ext cx="4015090" cy="3011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C49ED-91E6-5745-9D20-535A79DF8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75">
            <a:off x="369376" y="4187295"/>
            <a:ext cx="3112522" cy="2336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09E4B-CBDF-E349-8828-B0450FB92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23" y="4808220"/>
            <a:ext cx="3686376" cy="19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9376" y="244061"/>
            <a:ext cx="11453248" cy="10628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Plants growing </a:t>
            </a:r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4C41F-18ED-9641-A5FF-002F43CF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5" y="1302232"/>
            <a:ext cx="5726626" cy="298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0BDC3-2630-6E48-BC38-85DAB2D49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07" y="3503203"/>
            <a:ext cx="5984582" cy="3110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7C0BE-89CA-5D48-AB90-2933B3A67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9" b="13249"/>
          <a:stretch/>
        </p:blipFill>
        <p:spPr>
          <a:xfrm>
            <a:off x="369374" y="4461126"/>
            <a:ext cx="5432385" cy="21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0" y="331116"/>
            <a:ext cx="11822624" cy="139954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The young </a:t>
            </a:r>
            <a:r>
              <a:rPr lang="en-US" dirty="0" err="1"/>
              <a:t>botanics</a:t>
            </a:r>
            <a:r>
              <a:rPr lang="en-US" dirty="0"/>
              <a:t> are happy, </a:t>
            </a:r>
            <a:br>
              <a:rPr lang="en-US" dirty="0"/>
            </a:br>
            <a:r>
              <a:rPr lang="en-US" dirty="0"/>
              <a:t>they did it!</a:t>
            </a:r>
            <a:endParaRPr lang="lt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F4D19-AD09-8042-BEB5-BA0D41A5C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45" y="3429000"/>
            <a:ext cx="4344364" cy="3258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171FF-2D75-F241-9B95-54FA7BA73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" y="1869068"/>
            <a:ext cx="4344364" cy="3258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4DC74-6DF5-4544-9A05-C86D2F762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658" y="1673540"/>
            <a:ext cx="4132489" cy="30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4010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Žalia gelton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68</Words>
  <Application>Microsoft Macintosh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inherit</vt:lpstr>
      <vt:lpstr>„Office“ tema</vt:lpstr>
      <vt:lpstr>Growing plants in Lithuanian school</vt:lpstr>
      <vt:lpstr>Botanists will grow plants such as  parsleys, dills, basils, beans</vt:lpstr>
      <vt:lpstr>Children put soil in pots</vt:lpstr>
      <vt:lpstr>Put seeds in the soil…</vt:lpstr>
      <vt:lpstr>… and water them</vt:lpstr>
      <vt:lpstr>Leave plants on the windowsill</vt:lpstr>
      <vt:lpstr>Plants growing </vt:lpstr>
      <vt:lpstr>The young botanics are happy,  they did 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plants in Lithuanian school.</dc:title>
  <dc:creator>Aušra Jašmontienė</dc:creator>
  <cp:lastModifiedBy>Microsoft Office User</cp:lastModifiedBy>
  <cp:revision>31</cp:revision>
  <dcterms:created xsi:type="dcterms:W3CDTF">2019-02-11T12:16:02Z</dcterms:created>
  <dcterms:modified xsi:type="dcterms:W3CDTF">2019-05-16T04:05:33Z</dcterms:modified>
</cp:coreProperties>
</file>